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5" d="100"/>
          <a:sy n="135" d="100"/>
        </p:scale>
        <p:origin x="19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C942C-8807-CEF0-E4CD-3F51F390C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E00A07-1AD5-35F8-E6C8-8C78073C76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DA0A2-B702-0B7D-0A79-290E3A26B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D1AFA-9D50-C104-D154-0E3BC27E7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C34B5-1794-31F8-DDE5-3A156B090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57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0C8-BD3C-D358-2149-1F0C030C9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0E1A3C-0BF5-C2EC-4E66-4F55965BF8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1DF57-CEB7-3747-EA72-494D06799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3BBA7-C65B-6D31-7601-FE12FC31A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0B6C9-B0EA-44A5-C06F-7AC5E8674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215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8CDAE3-7A2E-F2C4-93B5-4E6A8B929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B6E094-DE46-A775-4477-98BA45333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10A93-038A-814D-F81B-17CA1F754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CF937-FB5F-1F0F-4CF6-055D6137C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8EF078-A722-B721-4100-0AEE361FD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9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2BDA0-B427-7A44-C1A6-7003BB2D9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0AF3F-B380-F2CD-F864-A09FA70E4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55A76-D9CC-2B1B-8CF8-D2D434DAF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57DD6-14A6-B8C7-8AA9-47FEF2540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6D368-8BD0-585E-BD13-32AD140B6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8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121E8-DED2-EB4D-5335-D6ACA646D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B6664-DA25-5B85-A5D4-7AF6DDA7E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383EA-D3D7-A134-A862-E858DAC72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89AE7-3075-C433-2DFF-05A7F752E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AB761-822C-CA5E-CA41-E08EB0BE1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368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39E3E-11C6-7E5F-C515-32E205A59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F8B8-28DD-C531-3344-421E68523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321DD-CC5B-E4FE-5816-B6A60A1EB0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5E912B-075A-6556-CCF7-DB2C4CAC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07535-C3BE-BB00-7B3F-076B58CB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57494-EBC0-EAB1-3DB0-19B75278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023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2238F-7D0D-EB5B-9FF6-0A85C577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0DE1C-D6EE-1645-C385-7B32CF07F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F14B9-AB7F-735E-2AFA-6706A227B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5A80A9-CDC1-A06D-CBBE-220DADF30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619BB1-58BE-33C8-1631-6E9D1AF7F7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A002D3-9EBA-3B7B-302E-830A8EAED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BAD3BE-3A28-FF93-10AC-CCBE88542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5182D0-7E07-A02E-FE8A-6F21FBD57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130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E018B-CDBC-E4B8-C762-4E17A43E3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C69806-FE09-A6E1-A132-681D1C14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0AEAAC-AB16-C92B-CBC8-D77F49BCD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4C834-72EB-CB85-1C75-5DD8D545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52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6A7B74-EBBF-A389-6C6B-5FA6A858A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7295C0-A2F1-5C25-2665-DD37C7227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16A9DC-3085-1E69-7BB3-60D70229E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6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15799-6E30-3C51-ECE7-F5A90E39A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1C07B-FCFB-B82C-3DDC-5A9A1DE7B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611BF-0E12-DB84-A44B-80DC1BFF3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D5065-265A-56F8-269F-974DDCCEC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6AC42-FBFC-1FEA-16D0-4CF23884A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6C4E9-3F80-A835-2C7F-B08D7C22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95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05345-9216-D9BB-E4AD-DE2CD2188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407A2B-9B30-1AE1-E268-AED63E57C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5709E-08A6-01E5-4EA9-8AA262D36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DB4EE4-8AF7-F258-6EE8-3D07863A6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A6BB9-34AF-5003-BEF7-D163C30BF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97B8B-2C39-3562-D76F-D94273308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451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C3A993-4EBE-8DFA-BDA4-889554500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1763A-434E-23E7-B04F-27ABD616F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B4C4-0942-D0DE-1C31-AEC9CF2B1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6F6BB6-71C0-D64A-9297-85ADD0569485}" type="datetimeFigureOut">
              <a:rPr lang="en-US" smtClean="0"/>
              <a:t>3/13/24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1E6F8-43FD-0EC2-F381-15E99B45E7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99AFD-26BB-8356-C09D-7CCA299AB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AE0CE-B419-CD4D-BBFC-E083D2956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0F1FE34-910F-E0AA-7A11-BE6865F24ED0}"/>
              </a:ext>
            </a:extLst>
          </p:cNvPr>
          <p:cNvGrpSpPr/>
          <p:nvPr/>
        </p:nvGrpSpPr>
        <p:grpSpPr>
          <a:xfrm>
            <a:off x="500334" y="1011025"/>
            <a:ext cx="11191331" cy="4835950"/>
            <a:chOff x="697583" y="1164211"/>
            <a:chExt cx="11191331" cy="4835950"/>
          </a:xfrm>
        </p:grpSpPr>
        <p:pic>
          <p:nvPicPr>
            <p:cNvPr id="9" name="Picture 8" descr="A large machine in a room&#10;&#10;Description automatically generated">
              <a:extLst>
                <a:ext uri="{FF2B5EF4-FFF2-40B4-BE49-F238E27FC236}">
                  <a16:creationId xmlns:a16="http://schemas.microsoft.com/office/drawing/2014/main" id="{5D5E13BB-64A3-6A96-DCB0-992E86F5A5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157" t="13293" r="15111" b="6833"/>
            <a:stretch/>
          </p:blipFill>
          <p:spPr>
            <a:xfrm>
              <a:off x="4008248" y="1164211"/>
              <a:ext cx="2894028" cy="4835950"/>
            </a:xfrm>
            <a:prstGeom prst="rect">
              <a:avLst/>
            </a:prstGeom>
          </p:spPr>
        </p:pic>
        <p:pic>
          <p:nvPicPr>
            <p:cNvPr id="13" name="Picture 12" descr="A large machine on a stand&#10;&#10;Description automatically generated">
              <a:extLst>
                <a:ext uri="{FF2B5EF4-FFF2-40B4-BE49-F238E27FC236}">
                  <a16:creationId xmlns:a16="http://schemas.microsoft.com/office/drawing/2014/main" id="{312B3433-E4A1-13DF-43F5-B497139FD5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423" t="12233" r="27946" b="32234"/>
            <a:stretch/>
          </p:blipFill>
          <p:spPr>
            <a:xfrm>
              <a:off x="697583" y="1173628"/>
              <a:ext cx="3235250" cy="4826533"/>
            </a:xfrm>
            <a:prstGeom prst="rect">
              <a:avLst/>
            </a:prstGeom>
          </p:spPr>
        </p:pic>
        <p:pic>
          <p:nvPicPr>
            <p:cNvPr id="16" name="Picture 15" descr="A large circular object on a stand&#10;&#10;Description automatically generated">
              <a:extLst>
                <a:ext uri="{FF2B5EF4-FFF2-40B4-BE49-F238E27FC236}">
                  <a16:creationId xmlns:a16="http://schemas.microsoft.com/office/drawing/2014/main" id="{4ABA195E-EE9F-97F6-7CFD-850E1327D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991" r="5842"/>
            <a:stretch/>
          </p:blipFill>
          <p:spPr>
            <a:xfrm>
              <a:off x="6977691" y="1164211"/>
              <a:ext cx="4911223" cy="4835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9489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1</cp:revision>
  <dcterms:created xsi:type="dcterms:W3CDTF">2024-03-13T16:03:38Z</dcterms:created>
  <dcterms:modified xsi:type="dcterms:W3CDTF">2024-03-13T16:10:16Z</dcterms:modified>
</cp:coreProperties>
</file>

<file path=docProps/thumbnail.jpeg>
</file>